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AEA"/>
    <a:srgbClr val="E4C6DE"/>
    <a:srgbClr val="D3A1C9"/>
    <a:srgbClr val="F67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32" autoAdjust="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63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0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11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33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31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99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31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42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62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25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94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C917-6F4D-4A3A-83E7-110C140E55E0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96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780" y="0"/>
            <a:ext cx="10463157" cy="634999"/>
          </a:xfrm>
          <a:noFill/>
        </p:spPr>
        <p:txBody>
          <a:bodyPr>
            <a:noAutofit/>
          </a:bodyPr>
          <a:lstStyle/>
          <a:p>
            <a:r>
              <a:rPr lang="en-GB" sz="20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20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20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History/ Geography – </a:t>
            </a:r>
            <a:r>
              <a:rPr lang="en-GB" sz="20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the Vikings always victorious and </a:t>
            </a:r>
            <a:r>
              <a:rPr lang="en-GB" sz="20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vicious? </a:t>
            </a:r>
            <a:endParaRPr lang="en-GB" sz="2000" b="1" u="sng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8581" y="3877900"/>
            <a:ext cx="3673110" cy="2381987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13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Questions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were the Vikings?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did the Vikings tend to win battles?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the Gods influence Viking 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life like in Viking 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Britain?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the Vikings trade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 to the Anglo-Saxons and the Vikings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 in 1066?</a:t>
            </a:r>
            <a:endParaRPr lang="en-GB" sz="13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3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AutoNum type="arabicParenR"/>
            </a:pPr>
            <a:endParaRPr lang="en-GB" sz="1300" b="1" u="sng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1600" b="1" u="sng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Grove Academ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272" y="80849"/>
            <a:ext cx="1538662" cy="162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1632" y="317499"/>
            <a:ext cx="3836113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– chronological report about the Anglo – Saxons </a:t>
            </a:r>
          </a:p>
          <a:p>
            <a: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Fiction – Charge of the Light Brigade</a:t>
            </a:r>
          </a:p>
          <a:p>
            <a: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text - Viking Boy</a:t>
            </a:r>
            <a:endParaRPr lang="en-GB" sz="13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Equivalent, converting, simplifying and comparing fractions </a:t>
            </a:r>
          </a:p>
          <a:p>
            <a: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Adding, subtracting and multiplying fractions</a:t>
            </a:r>
          </a:p>
          <a:p>
            <a:endParaRPr lang="en-GB" sz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light up your life? (Light)</a:t>
            </a:r>
            <a: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</a:t>
            </a:r>
          </a:p>
          <a:p>
            <a: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Printing (Anglo –Saxon art)</a:t>
            </a:r>
            <a:b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 </a:t>
            </a:r>
            <a:b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  <a: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music – singing </a:t>
            </a:r>
            <a:br>
              <a:rPr lang="en-GB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 – Judaism </a:t>
            </a:r>
            <a:endParaRPr lang="en-GB" sz="1200" b="1" u="sng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1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Families and friendships</a:t>
            </a:r>
          </a:p>
          <a:p>
            <a:r>
              <a:rPr lang="en-GB" sz="1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 relationships</a:t>
            </a:r>
          </a:p>
          <a:p>
            <a:r>
              <a:rPr lang="en-GB" sz="1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Respecting ourselves and others</a:t>
            </a:r>
          </a:p>
          <a:p>
            <a:endParaRPr lang="en-GB" sz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</a:t>
            </a:r>
          </a:p>
          <a:p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Programming a screen turtle </a:t>
            </a:r>
          </a:p>
          <a:p>
            <a:endParaRPr lang="en-GB" sz="1300" u="sng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French </a:t>
            </a:r>
          </a:p>
          <a:p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looking for the pirate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4605" y="672305"/>
            <a:ext cx="3418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Vocabulary </a:t>
            </a:r>
          </a:p>
          <a:p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Civilisation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settlers, early, BC, AD, ancient, archaeologist, excavate, 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artefacts </a:t>
            </a:r>
            <a:endParaRPr lang="en-GB" sz="13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24605" y="1502694"/>
            <a:ext cx="3418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Geographical Vocabulary</a:t>
            </a:r>
            <a:endParaRPr lang="en-GB" sz="13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Rivers, mountains, coast, ocean, sea, continent, country, city, capital,  climate, vegetation belt, trade, food, water.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8826" y="634999"/>
            <a:ext cx="240172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Learning</a:t>
            </a:r>
          </a:p>
          <a:p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living memory </a:t>
            </a:r>
          </a:p>
          <a:p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Victorians</a:t>
            </a:r>
          </a:p>
          <a:p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an archaeologist Prehistoric Britain </a:t>
            </a:r>
          </a:p>
          <a:p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Ancient Greece</a:t>
            </a:r>
          </a:p>
          <a:p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Ancient Egypt</a:t>
            </a:r>
          </a:p>
          <a:p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Romans</a:t>
            </a:r>
          </a:p>
          <a:p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Vikings  </a:t>
            </a:r>
          </a:p>
          <a:p>
            <a:endParaRPr lang="en-GB" sz="13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300" b="1" u="sng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43154" y="2787019"/>
            <a:ext cx="4153976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28600" algn="l"/>
              </a:tabLst>
            </a:pPr>
            <a:r>
              <a:rPr lang="en-GB" sz="13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learning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which century Vikings arrived in Britain and why they settled.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and locate the places Vikings came from on a world map, making links to continents, countries and seas.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what life during the Viking period was like, including jobs, food, clothing and art.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the importance of religion during the Viking period.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famous Viking battles and why they are known as fierce warriors.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why Viking long ships were useful in battle.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similarities and differences between Vikings and Anglo-Saxons (Y5).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the impact of the Viking period on Britain and the wider world today.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why the Vikings left Britain. </a:t>
            </a:r>
            <a:endParaRPr lang="en-GB" sz="1300" b="1" u="sng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Viking Boy by Tony Bradm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8" r="32485"/>
          <a:stretch/>
        </p:blipFill>
        <p:spPr bwMode="auto">
          <a:xfrm>
            <a:off x="2796497" y="2068719"/>
            <a:ext cx="1131248" cy="176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in on Viking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310" y="1708835"/>
            <a:ext cx="2069253" cy="116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hat was life like in Viking Britain? - BBC Bitesiz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180" y="5587454"/>
            <a:ext cx="1627565" cy="104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1 Liceo C 2015: Vikings! Where did they come from?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687" y="3957830"/>
            <a:ext cx="1918057" cy="130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224606" y="2494631"/>
            <a:ext cx="310565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 Vocabulary</a:t>
            </a:r>
          </a:p>
          <a:p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Factor, common factor, common multiple, Multiple, prime, composite, squared, cubed, Order of operations, brackets, inverse.</a:t>
            </a:r>
            <a:endParaRPr lang="en-GB" sz="13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8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95" y="75309"/>
            <a:ext cx="11410552" cy="634999"/>
          </a:xfrm>
          <a:noFill/>
        </p:spPr>
        <p:txBody>
          <a:bodyPr>
            <a:noAutofit/>
          </a:bodyPr>
          <a:lstStyle/>
          <a:p>
            <a:r>
              <a:rPr lang="en-GB" sz="22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6 History/ Geography – Were the Vikings always victorious and vicious? </a:t>
            </a:r>
          </a:p>
        </p:txBody>
      </p:sp>
      <p:pic>
        <p:nvPicPr>
          <p:cNvPr id="1026" name="Picture 2" descr="Grove Academ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760" y="80849"/>
            <a:ext cx="945173" cy="100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199291" y="710308"/>
            <a:ext cx="4758753" cy="516678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GB" sz="13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 Fridge words</a:t>
            </a:r>
          </a:p>
          <a:p>
            <a:pPr marL="0" indent="0" fontAlgn="t">
              <a:buNone/>
            </a:pPr>
            <a:r>
              <a:rPr lang="en-GB" sz="1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Archaeologist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People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discover our history by looking at artefacts that have been found.</a:t>
            </a:r>
          </a:p>
          <a:p>
            <a:pPr marL="0" indent="0" fontAlgn="t">
              <a:buNone/>
            </a:pPr>
            <a:r>
              <a:rPr lang="en-GB" sz="1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Raids - 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sudden armed attack with the aim of causing damage rather than occupying any of the enemy's land. </a:t>
            </a:r>
          </a:p>
          <a:p>
            <a:pPr marL="0" indent="0" fontAlgn="t">
              <a:buNone/>
            </a:pPr>
            <a:r>
              <a:rPr lang="en-GB" sz="1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Vicious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To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intentionally harmful or nasty. Vikings warriors were known to be vicious.</a:t>
            </a:r>
          </a:p>
          <a:p>
            <a:pPr marL="0" indent="0" fontAlgn="t">
              <a:buNone/>
            </a:pPr>
            <a:r>
              <a:rPr lang="en-GB" sz="1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Longhouse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hall-like building where many Viking families would live together.</a:t>
            </a:r>
          </a:p>
          <a:p>
            <a:pPr marL="0" indent="0" fontAlgn="t">
              <a:buNone/>
            </a:pPr>
            <a:r>
              <a:rPr lang="en-GB" sz="1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Berserkers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Warriors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went to war wearing wolf or bear skins. They were out of control and charged fearlessly. The word ‘berserk’ came from it.</a:t>
            </a:r>
          </a:p>
          <a:p>
            <a:pPr marL="0" indent="0">
              <a:buNone/>
            </a:pPr>
            <a:r>
              <a:rPr lang="en-GB" sz="13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Longship</a:t>
            </a:r>
            <a:r>
              <a:rPr lang="en-GB" sz="1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The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 boat used by Vikings to raid along coasts.</a:t>
            </a:r>
          </a:p>
          <a:p>
            <a:pPr marL="0" indent="0">
              <a:buNone/>
            </a:pPr>
            <a:r>
              <a:rPr lang="en-GB" sz="1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Odin 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One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most famous Viking Gods known for wisdom.</a:t>
            </a:r>
          </a:p>
          <a:p>
            <a:pPr marL="0" indent="0">
              <a:buNone/>
            </a:pPr>
            <a:r>
              <a:rPr lang="en-GB" sz="1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Scandinavia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given to a collection of countries: Denmark, Norway and Sweden. </a:t>
            </a:r>
          </a:p>
          <a:p>
            <a:pPr marL="0" indent="0">
              <a:buNone/>
            </a:pPr>
            <a:r>
              <a:rPr lang="en-GB" sz="1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Danelaw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given to lands in Britain occupied by the Vikings.</a:t>
            </a:r>
          </a:p>
          <a:p>
            <a:pPr marL="0" indent="0" fontAlgn="t">
              <a:buNone/>
            </a:pPr>
            <a:r>
              <a:rPr lang="en-GB" sz="1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Misconception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This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misunderstanding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 Viking terms there were many misunderstandings about the Vikings.</a:t>
            </a:r>
          </a:p>
          <a:p>
            <a:pPr marL="0" indent="0">
              <a:buNone/>
            </a:pPr>
            <a:r>
              <a:rPr lang="en-GB" sz="13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Jorvik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Viking name for the city of York. York now has a famous Viking museum called </a:t>
            </a:r>
            <a:r>
              <a:rPr lang="en-GB" sz="13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Jorvik</a:t>
            </a:r>
            <a:r>
              <a:rPr lang="en-GB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fontAlgn="t">
              <a:buNone/>
            </a:pPr>
            <a:endParaRPr lang="en-GB" sz="13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anglo saxon britain - Google Search | Saxon history, Map of britain,  British histo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313" y="609065"/>
            <a:ext cx="2847851" cy="304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iking Word Ma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1" t="6484" r="18856" b="6151"/>
          <a:stretch/>
        </p:blipFill>
        <p:spPr bwMode="auto">
          <a:xfrm>
            <a:off x="504947" y="3654895"/>
            <a:ext cx="4554582" cy="320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696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588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Year 6 History/ Geography – Were the Vikings always victorious and vicious? </vt:lpstr>
      <vt:lpstr>Year 6 History/ Geography – Were the Vikings always victorious and vicious?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teacher</dc:creator>
  <cp:lastModifiedBy>teacher</cp:lastModifiedBy>
  <cp:revision>56</cp:revision>
  <dcterms:created xsi:type="dcterms:W3CDTF">2021-10-26T08:14:54Z</dcterms:created>
  <dcterms:modified xsi:type="dcterms:W3CDTF">2022-01-25T14:26:46Z</dcterms:modified>
</cp:coreProperties>
</file>